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98"/>
    <a:srgbClr val="A00095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7"/>
    <p:restoredTop sz="94669"/>
  </p:normalViewPr>
  <p:slideViewPr>
    <p:cSldViewPr snapToGrid="0">
      <p:cViewPr varScale="1">
        <p:scale>
          <a:sx n="57" d="100"/>
          <a:sy n="57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4815-44C9-E070-9D8C-5A860496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77DB5D-294E-3C26-12D7-761EB743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1A2C9-ABE6-5F6C-6096-80BC637A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928F4-FA19-8495-337C-7DD72D97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8700E-0784-496F-1E0D-BF0BCA71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67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EBE7-4EA9-26EE-2B64-A3107660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22A3A-A243-7B5B-58FC-4141E89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EF3EB-2E37-0D98-B31F-6EE677B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86D42-C9EF-252B-B678-CB09E490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B0F-DA81-3B48-0280-270A9833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7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C8FB53-2C82-9AAF-3853-CB18EEF56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C1A2C0-4196-64E2-CF8D-F95144D5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65135-12D0-626D-3CB8-B0FD4DD9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0E294-7F75-4FEF-7CA5-97527068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ED71-7052-4ED8-FD73-46838677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19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9C134-A164-CA39-184B-A8BB5CF1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CFDC-3C3C-87A9-73EC-FA70AAC9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00AE1-1E23-0A02-5DEF-B807DB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F0711-99F2-B341-04CE-8A204316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73AA6-A693-5280-6301-49D2EBD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F88C-CE16-33E9-BBE9-5B8B7A45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552AA-8B06-1F48-E038-3340E591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9DA8-C572-A2F0-20B6-81C7EF54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D2967-7707-0EDE-EE6C-0E429BEB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800E8-0580-EE99-E55C-AD24F3A2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22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5DC7-5995-0B18-6BE8-0C503C94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DF3E-2247-5188-02BA-4B916DB74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2680A-ED16-8AB8-0ACC-1277965F3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B98FD3-C815-363E-B540-37329461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9B9BC-7E52-93F1-DF3B-95E2C6D1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D0527-8FC8-00DD-4182-CBD474F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05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D169C-0873-2463-2FC2-BC2F1C49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74C64-1341-2081-6572-5F150795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E3411-FB92-74D9-F7DF-17CCA7579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1D8D9C-3726-5BF6-C900-33A4FEB0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2E02F0-5465-276D-90B5-B9A0F7C5F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8093DB-0C81-F92E-B319-D2B96706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9F7933-6349-8FD9-673F-21827ADD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8ED774-516D-8B2D-8F93-59BD64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51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0B9F0-9F98-76E6-52B5-DFA75DC1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354D86-EF8C-43AF-5147-F8C805EE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65FA69-FD61-D1B1-4EE6-2DC3C167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A7ACC7-B641-2377-6F92-0695FD48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06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559390-D0AD-3D21-0F6B-31CE7384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D9ABA-255F-AE73-085F-73CC59E9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902AA-B3DB-218B-E35D-6F70A909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9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A031-98A2-EEE9-80E2-8003AF9B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6EFDB-A7CF-BAB1-743B-84589F05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2CA3C-0927-2B88-5A32-745C7A64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7997A0-E6C0-82A3-10DF-F583BC97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CD08B-64EE-103E-368D-F5DE56CC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D25FB-FCEB-72CE-FBF9-AC1D7F24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95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EC606-656D-D160-09A1-8A46F32F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95173E-268E-BBC4-6B98-DA8FA1BD5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EA580-3C55-1339-A423-C47AEF76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F58BE-890F-FB90-5A47-98A64528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A7D09-813C-EC94-129A-2F8CCB02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EA2D4-C74C-068B-64D1-FA4F0602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948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66C94-6361-1E24-E118-BFF8B39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2C1D6-AFAE-64A1-35E7-4FB75B764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B8ACA-A9E6-4E75-4B1F-B5A458739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2B9BC-72CA-0F41-A805-F42C168CD6DF}" type="datetimeFigureOut">
              <a:rPr kumimoji="1" lang="ko-KR" altLang="en-US" smtClean="0"/>
              <a:t>2023. 12. 27.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66499-02B3-FFA3-48BB-F5BAB1393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D4246-224D-20BE-3C15-726733439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83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370" y="-305067"/>
            <a:ext cx="492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056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5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7A00F-4EDF-E2A6-D5A5-3663632465BC}"/>
              </a:ext>
            </a:extLst>
          </p:cNvPr>
          <p:cNvSpPr txBox="1"/>
          <p:nvPr/>
        </p:nvSpPr>
        <p:spPr>
          <a:xfrm>
            <a:off x="4607200" y="2172834"/>
            <a:ext cx="2977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2003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년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7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월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21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일생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endParaRPr kumimoji="1" lang="en-US" altLang="ko-KR" sz="2000" b="1" dirty="0">
              <a:solidFill>
                <a:schemeClr val="bg1"/>
              </a:solidFill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</a:rPr>
              <a:t>경기도 안산시 거주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endParaRPr kumimoji="1" lang="en-US" altLang="ko-KR" sz="2000" b="1" dirty="0">
              <a:solidFill>
                <a:schemeClr val="bg1"/>
              </a:solidFill>
            </a:endParaRPr>
          </a:p>
          <a:p>
            <a:r>
              <a:rPr kumimoji="1" lang="en-US" altLang="ko-KR" sz="2000" b="1" dirty="0">
                <a:solidFill>
                  <a:schemeClr val="bg1"/>
                </a:solidFill>
              </a:rPr>
              <a:t>INFJ</a:t>
            </a:r>
          </a:p>
          <a:p>
            <a:endParaRPr kumimoji="1" lang="en-US" altLang="ko-KR" sz="2000" b="1" dirty="0">
              <a:solidFill>
                <a:schemeClr val="bg1"/>
              </a:solidFill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</a:rPr>
              <a:t>유튜브 시청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0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F1625134-A3C2-8EDA-EF2B-CF7442C5E86C}"/>
              </a:ext>
            </a:extLst>
          </p:cNvPr>
          <p:cNvSpPr/>
          <p:nvPr/>
        </p:nvSpPr>
        <p:spPr>
          <a:xfrm>
            <a:off x="4607200" y="4800066"/>
            <a:ext cx="2977600" cy="457200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Ku </a:t>
            </a:r>
            <a:r>
              <a:rPr kumimoji="1" lang="en-US" altLang="ko-KR" b="1" dirty="0" err="1"/>
              <a:t>Donghyun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ACF3120A-95D8-D2F2-8E01-D2791F47826D}"/>
              </a:ext>
            </a:extLst>
          </p:cNvPr>
          <p:cNvSpPr/>
          <p:nvPr/>
        </p:nvSpPr>
        <p:spPr>
          <a:xfrm>
            <a:off x="4607200" y="1194333"/>
            <a:ext cx="1167067" cy="372534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4EA7F-CCF6-6EC3-E1E2-414426DD4C02}"/>
              </a:ext>
            </a:extLst>
          </p:cNvPr>
          <p:cNvSpPr txBox="1"/>
          <p:nvPr/>
        </p:nvSpPr>
        <p:spPr>
          <a:xfrm>
            <a:off x="6534266" y="100806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1000">
                      <a:srgbClr val="003F98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1000">
                    <a:srgbClr val="003F98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F1625134-A3C2-8EDA-EF2B-CF7442C5E86C}"/>
              </a:ext>
            </a:extLst>
          </p:cNvPr>
          <p:cNvSpPr/>
          <p:nvPr/>
        </p:nvSpPr>
        <p:spPr>
          <a:xfrm>
            <a:off x="4607200" y="4800066"/>
            <a:ext cx="2977600" cy="457200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Ku </a:t>
            </a:r>
            <a:r>
              <a:rPr kumimoji="1" lang="en-US" altLang="ko-KR" b="1" dirty="0" err="1"/>
              <a:t>Donghyun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ACF3120A-95D8-D2F2-8E01-D2791F47826D}"/>
              </a:ext>
            </a:extLst>
          </p:cNvPr>
          <p:cNvSpPr/>
          <p:nvPr/>
        </p:nvSpPr>
        <p:spPr>
          <a:xfrm>
            <a:off x="4607200" y="1194333"/>
            <a:ext cx="1167067" cy="372534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4EA7F-CCF6-6EC3-E1E2-414426DD4C02}"/>
              </a:ext>
            </a:extLst>
          </p:cNvPr>
          <p:cNvSpPr txBox="1"/>
          <p:nvPr/>
        </p:nvSpPr>
        <p:spPr>
          <a:xfrm>
            <a:off x="6534266" y="100806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1000">
                      <a:srgbClr val="003F98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1000">
                    <a:srgbClr val="003F98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63C5C-CC63-045A-5096-5926BCB03311}"/>
              </a:ext>
            </a:extLst>
          </p:cNvPr>
          <p:cNvSpPr txBox="1"/>
          <p:nvPr/>
        </p:nvSpPr>
        <p:spPr>
          <a:xfrm>
            <a:off x="4852246" y="1890003"/>
            <a:ext cx="273255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1999</a:t>
            </a:r>
            <a:r>
              <a:rPr kumimoji="1" lang="ko-KR" altLang="en-US" sz="2000" b="1" dirty="0"/>
              <a:t>년</a:t>
            </a:r>
            <a:r>
              <a:rPr kumimoji="1" lang="en-US" altLang="ko-KR" sz="2000" b="1" dirty="0"/>
              <a:t> 1</a:t>
            </a:r>
            <a:r>
              <a:rPr kumimoji="1" lang="ko-KR" altLang="en-US" sz="2000" b="1" dirty="0"/>
              <a:t>월 </a:t>
            </a:r>
            <a:r>
              <a:rPr kumimoji="1" lang="en-US" altLang="ko-KR" sz="2000" b="1" dirty="0"/>
              <a:t>21</a:t>
            </a:r>
            <a:r>
              <a:rPr kumimoji="1" lang="ko-KR" altLang="en-US" sz="2000" b="1" dirty="0"/>
              <a:t>일생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경기도 하남시 거주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 err="1"/>
              <a:t>Infp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등산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러닝이 취미</a:t>
            </a:r>
            <a:endParaRPr kumimoji="1" lang="en-US" altLang="ko-KR" sz="2000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568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600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600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370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61</Words>
  <Application>Microsoft Macintosh PowerPoint</Application>
  <PresentationFormat>와이드스크린</PresentationFormat>
  <Paragraphs>29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구동현</dc:creator>
  <cp:lastModifiedBy>구동현</cp:lastModifiedBy>
  <cp:revision>3</cp:revision>
  <dcterms:created xsi:type="dcterms:W3CDTF">2023-12-26T07:52:07Z</dcterms:created>
  <dcterms:modified xsi:type="dcterms:W3CDTF">2023-12-26T15:37:53Z</dcterms:modified>
</cp:coreProperties>
</file>